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0F0"/>
    <a:srgbClr val="0066FF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napToGrid="0">
      <p:cViewPr>
        <p:scale>
          <a:sx n="100" d="100"/>
          <a:sy n="100" d="100"/>
        </p:scale>
        <p:origin x="-132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12/29/2014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mats.oberg@swedgeo.se/SGI/2013-10-29</a:t>
            </a:r>
            <a:endParaRPr lang="en-US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12/29/2014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12/29/2014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12/29/2014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12/29/2014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12/29/2014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12/29/2014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12/29/2014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12/29/2014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12/29/2014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12/29/2014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mats.oberg@swedgeo.se/SGI/2014-12-29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0" y="235522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Manual för nedladdning </a:t>
            </a:r>
            <a:endParaRPr lang="sv-SE" sz="3600" b="1" dirty="0" smtClean="0"/>
          </a:p>
          <a:p>
            <a:pPr algn="ctr"/>
            <a:r>
              <a:rPr lang="sv-SE" sz="3600" b="1" dirty="0" smtClean="0"/>
              <a:t>av </a:t>
            </a:r>
            <a:r>
              <a:rPr lang="sv-SE" sz="3600" b="1" dirty="0" err="1" smtClean="0"/>
              <a:t>GeoSuite</a:t>
            </a:r>
            <a:r>
              <a:rPr lang="sv-SE" sz="3600" b="1" dirty="0" smtClean="0"/>
              <a:t> borrhål från </a:t>
            </a:r>
          </a:p>
          <a:p>
            <a:pPr algn="ctr"/>
            <a:r>
              <a:rPr lang="sv-SE" sz="3600" b="1" dirty="0" smtClean="0"/>
              <a:t>BGA Branschens Geotekniska Arkiv	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90522"/>
            <a:ext cx="4552950" cy="1700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85725" y="2411968"/>
            <a:ext cx="8580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Ladda ner </a:t>
            </a:r>
            <a:r>
              <a:rPr lang="sv-SE" dirty="0" err="1" smtClean="0"/>
              <a:t>zip-filen</a:t>
            </a:r>
            <a:r>
              <a:rPr lang="sv-SE" dirty="0" smtClean="0"/>
              <a:t>, lägg den på disk och packa upp. </a:t>
            </a:r>
          </a:p>
          <a:p>
            <a:r>
              <a:rPr lang="sv-SE" dirty="0" smtClean="0"/>
              <a:t>I den uppackade </a:t>
            </a:r>
            <a:r>
              <a:rPr lang="sv-SE" dirty="0" err="1" smtClean="0"/>
              <a:t>zip-filen</a:t>
            </a:r>
            <a:r>
              <a:rPr lang="sv-SE" dirty="0" smtClean="0"/>
              <a:t> ligger en *.</a:t>
            </a:r>
            <a:r>
              <a:rPr lang="sv-SE" dirty="0" err="1" smtClean="0"/>
              <a:t>dbsx</a:t>
            </a:r>
            <a:r>
              <a:rPr lang="sv-SE" dirty="0" smtClean="0"/>
              <a:t>-fil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97970"/>
            <a:ext cx="8686800" cy="1410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54593"/>
            <a:ext cx="8580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Inläsning i </a:t>
            </a:r>
            <a:r>
              <a:rPr lang="sv-SE" dirty="0" err="1" smtClean="0"/>
              <a:t>GeoSuite</a:t>
            </a:r>
            <a:r>
              <a:rPr lang="sv-SE" dirty="0" smtClean="0"/>
              <a:t> (import av </a:t>
            </a:r>
            <a:r>
              <a:rPr lang="sv-SE" dirty="0" err="1" smtClean="0"/>
              <a:t>dbsx</a:t>
            </a:r>
            <a:r>
              <a:rPr lang="sv-SE" dirty="0" smtClean="0"/>
              <a:t>-filen till en arbetskatalog)</a:t>
            </a:r>
            <a:endParaRPr lang="en-US" dirty="0"/>
          </a:p>
        </p:txBody>
      </p:sp>
      <p:pic>
        <p:nvPicPr>
          <p:cNvPr id="8194" name="Picture 2" descr="C:\Users\matobe\AppData\Local\Microsoft\Windows\Temporary Internet Files\Content.Outlook\8X4L8BOL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5" y="895217"/>
            <a:ext cx="3629630" cy="1595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" y="2600642"/>
            <a:ext cx="5694951" cy="4114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0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32089"/>
            <a:ext cx="8537567" cy="49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0" y="526429"/>
            <a:ext cx="743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Villkor måste accepteras före nedladdning</a:t>
            </a:r>
            <a:r>
              <a:rPr lang="sv-SE" sz="2400" b="1" dirty="0" smtClean="0"/>
              <a:t>	</a:t>
            </a:r>
            <a:endParaRPr lang="en-US" sz="2400" b="1" dirty="0"/>
          </a:p>
        </p:txBody>
      </p:sp>
      <p:sp>
        <p:nvSpPr>
          <p:cNvPr id="3" name="Ellips 2"/>
          <p:cNvSpPr/>
          <p:nvPr/>
        </p:nvSpPr>
        <p:spPr>
          <a:xfrm>
            <a:off x="152399" y="5516718"/>
            <a:ext cx="1247776" cy="50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Rak pil 8"/>
          <p:cNvCxnSpPr>
            <a:endCxn id="3" idx="6"/>
          </p:cNvCxnSpPr>
          <p:nvPr/>
        </p:nvCxnSpPr>
        <p:spPr>
          <a:xfrm flipH="1">
            <a:off x="1400175" y="2714625"/>
            <a:ext cx="4438650" cy="305592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23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7291"/>
            <a:ext cx="8530372" cy="49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 2"/>
          <p:cNvSpPr/>
          <p:nvPr/>
        </p:nvSpPr>
        <p:spPr>
          <a:xfrm>
            <a:off x="5781673" y="5009063"/>
            <a:ext cx="1600201" cy="50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257175" y="1357426"/>
            <a:ext cx="8482012" cy="5139409"/>
            <a:chOff x="257175" y="1357426"/>
            <a:chExt cx="8482012" cy="5139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357426"/>
              <a:ext cx="5595938" cy="513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ruta 1"/>
            <p:cNvSpPr txBox="1"/>
            <p:nvPr/>
          </p:nvSpPr>
          <p:spPr>
            <a:xfrm>
              <a:off x="6138862" y="4283273"/>
              <a:ext cx="26003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Nedladdningsfunktionen </a:t>
              </a:r>
              <a:r>
                <a:rPr lang="sv-SE" sz="1600" dirty="0" smtClean="0"/>
                <a:t>aktiveras när man zoomat in till 1:25.000 (vilket sammanfaller med när </a:t>
              </a:r>
              <a:r>
                <a:rPr lang="sv-SE" sz="1600" dirty="0" err="1" smtClean="0"/>
                <a:t>GeoSuite</a:t>
              </a:r>
              <a:r>
                <a:rPr lang="sv-SE" sz="1600" dirty="0"/>
                <a:t> </a:t>
              </a:r>
              <a:r>
                <a:rPr lang="sv-SE" sz="1600" dirty="0" smtClean="0"/>
                <a:t>borrhål börjar visas  i stället för </a:t>
              </a:r>
              <a:r>
                <a:rPr lang="sv-SE" sz="1600" dirty="0" err="1" smtClean="0"/>
                <a:t>GeoSuite</a:t>
              </a:r>
              <a:r>
                <a:rPr lang="sv-SE" sz="1600" dirty="0" smtClean="0"/>
                <a:t> projektområde)</a:t>
              </a:r>
            </a:p>
            <a:p>
              <a:r>
                <a:rPr lang="sv-SE" sz="1600" dirty="0" smtClean="0"/>
                <a:t> </a:t>
              </a:r>
              <a:endParaRPr lang="en-US" sz="1600" dirty="0"/>
            </a:p>
          </p:txBody>
        </p:sp>
        <p:sp>
          <p:nvSpPr>
            <p:cNvPr id="3" name="Ellips 2"/>
            <p:cNvSpPr/>
            <p:nvPr/>
          </p:nvSpPr>
          <p:spPr>
            <a:xfrm>
              <a:off x="257175" y="5885346"/>
              <a:ext cx="1400175" cy="50765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Rak pil 4"/>
            <p:cNvCxnSpPr>
              <a:stCxn id="3" idx="6"/>
              <a:endCxn id="11" idx="1"/>
            </p:cNvCxnSpPr>
            <p:nvPr/>
          </p:nvCxnSpPr>
          <p:spPr>
            <a:xfrm flipV="1">
              <a:off x="1657350" y="4456212"/>
              <a:ext cx="4552949" cy="168296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 7"/>
            <p:cNvSpPr/>
            <p:nvPr/>
          </p:nvSpPr>
          <p:spPr>
            <a:xfrm>
              <a:off x="5157788" y="6022647"/>
              <a:ext cx="723900" cy="233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Rak pil 8"/>
            <p:cNvCxnSpPr>
              <a:stCxn id="8" idx="0"/>
              <a:endCxn id="14" idx="1"/>
            </p:cNvCxnSpPr>
            <p:nvPr/>
          </p:nvCxnSpPr>
          <p:spPr>
            <a:xfrm flipV="1">
              <a:off x="5519738" y="4953000"/>
              <a:ext cx="928686" cy="106964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ktangel 10"/>
            <p:cNvSpPr/>
            <p:nvPr/>
          </p:nvSpPr>
          <p:spPr>
            <a:xfrm>
              <a:off x="6210299" y="4321373"/>
              <a:ext cx="2124075" cy="2696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6448424" y="4818161"/>
              <a:ext cx="795337" cy="2696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21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 28"/>
          <p:cNvGrpSpPr/>
          <p:nvPr/>
        </p:nvGrpSpPr>
        <p:grpSpPr>
          <a:xfrm>
            <a:off x="238125" y="708205"/>
            <a:ext cx="8353425" cy="5820853"/>
            <a:chOff x="238125" y="708205"/>
            <a:chExt cx="8353425" cy="58208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708205"/>
              <a:ext cx="7000875" cy="58208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ruta 11"/>
            <p:cNvSpPr txBox="1"/>
            <p:nvPr/>
          </p:nvSpPr>
          <p:spPr>
            <a:xfrm>
              <a:off x="5886450" y="4403794"/>
              <a:ext cx="27051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Tryck på denna – verktyget blir gult och möjligheten att rita sätts igång</a:t>
              </a:r>
              <a:endParaRPr lang="en-US" sz="1600" dirty="0"/>
            </a:p>
          </p:txBody>
        </p:sp>
        <p:sp>
          <p:nvSpPr>
            <p:cNvPr id="13" name="Ellips 12"/>
            <p:cNvSpPr/>
            <p:nvPr/>
          </p:nvSpPr>
          <p:spPr>
            <a:xfrm>
              <a:off x="361949" y="6139172"/>
              <a:ext cx="1228725" cy="233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 14"/>
            <p:cNvSpPr/>
            <p:nvPr/>
          </p:nvSpPr>
          <p:spPr>
            <a:xfrm>
              <a:off x="1243011" y="5491470"/>
              <a:ext cx="533401" cy="233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 21"/>
            <p:cNvSpPr/>
            <p:nvPr/>
          </p:nvSpPr>
          <p:spPr>
            <a:xfrm>
              <a:off x="6696074" y="4473655"/>
              <a:ext cx="533401" cy="233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 22"/>
            <p:cNvSpPr/>
            <p:nvPr/>
          </p:nvSpPr>
          <p:spPr>
            <a:xfrm>
              <a:off x="5893592" y="4935468"/>
              <a:ext cx="419100" cy="2330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Vinklad  20"/>
            <p:cNvCxnSpPr>
              <a:stCxn id="22" idx="2"/>
              <a:endCxn id="13" idx="0"/>
            </p:cNvCxnSpPr>
            <p:nvPr/>
          </p:nvCxnSpPr>
          <p:spPr>
            <a:xfrm rot="10800000" flipV="1">
              <a:off x="976312" y="4590180"/>
              <a:ext cx="5719762" cy="154899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Vinklad  24"/>
            <p:cNvCxnSpPr>
              <a:stCxn id="23" idx="2"/>
              <a:endCxn id="15" idx="0"/>
            </p:cNvCxnSpPr>
            <p:nvPr/>
          </p:nvCxnSpPr>
          <p:spPr>
            <a:xfrm rot="10800000" flipV="1">
              <a:off x="1509712" y="5051994"/>
              <a:ext cx="4383880" cy="439476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60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9" y="638084"/>
            <a:ext cx="5610066" cy="5965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4943475" y="5172260"/>
            <a:ext cx="27051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Rita med vänster mustangent, avsluta med dubbelklick </a:t>
            </a:r>
            <a:r>
              <a:rPr lang="sv-SE" sz="1600" dirty="0" smtClean="0">
                <a:sym typeface="Wingdings" pitchFamily="2" charset="2"/>
              </a:rPr>
              <a:t> en </a:t>
            </a:r>
            <a:r>
              <a:rPr lang="sv-SE" sz="1600" dirty="0" err="1" smtClean="0">
                <a:sym typeface="Wingdings" pitchFamily="2" charset="2"/>
              </a:rPr>
              <a:t>popup-menu</a:t>
            </a:r>
            <a:r>
              <a:rPr lang="sv-SE" sz="1600" dirty="0" smtClean="0">
                <a:sym typeface="Wingdings" pitchFamily="2" charset="2"/>
              </a:rPr>
              <a:t> kommer upp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470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28575" y="601463"/>
            <a:ext cx="8943975" cy="6059826"/>
            <a:chOff x="-28575" y="601463"/>
            <a:chExt cx="8943975" cy="60598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" y="601463"/>
              <a:ext cx="5406776" cy="349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ktangel 1"/>
            <p:cNvSpPr/>
            <p:nvPr/>
          </p:nvSpPr>
          <p:spPr>
            <a:xfrm>
              <a:off x="-28575" y="4593554"/>
              <a:ext cx="36514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 smtClean="0"/>
                <a:t>Välj att ladda ner markerade borrhål…</a:t>
              </a:r>
              <a:endParaRPr lang="en-US" sz="1600" dirty="0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" y="4905933"/>
              <a:ext cx="4429125" cy="17553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898" y="4905933"/>
              <a:ext cx="4349502" cy="17500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ktangel 8"/>
            <p:cNvSpPr/>
            <p:nvPr/>
          </p:nvSpPr>
          <p:spPr>
            <a:xfrm>
              <a:off x="4432548" y="4312481"/>
              <a:ext cx="43495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dirty="0" smtClean="0"/>
                <a:t>…eller alla borrhål i utredningen = hela </a:t>
              </a:r>
              <a:r>
                <a:rPr lang="sv-SE" sz="1600" dirty="0" err="1" smtClean="0"/>
                <a:t>GeoSuite</a:t>
              </a:r>
              <a:r>
                <a:rPr lang="sv-SE" sz="1600" dirty="0" smtClean="0"/>
                <a:t>-projektet (i det här fallet Delområde 2)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49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76300"/>
            <a:ext cx="6057900" cy="123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114300" y="502150"/>
            <a:ext cx="4391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Skriv in din epostadress och tryck på beställ</a:t>
            </a:r>
            <a:endParaRPr lang="en-US" sz="1600" dirty="0"/>
          </a:p>
        </p:txBody>
      </p:sp>
      <p:sp>
        <p:nvSpPr>
          <p:cNvPr id="11" name="Rektangel 10"/>
          <p:cNvSpPr/>
          <p:nvPr/>
        </p:nvSpPr>
        <p:spPr>
          <a:xfrm>
            <a:off x="114299" y="3264400"/>
            <a:ext cx="8905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Inom ett tag (beroende på antal borrhål – använd 3 minuter som tumregel för 100 borrhål) får du ett mail</a:t>
            </a:r>
            <a:endParaRPr lang="en-US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328519"/>
            <a:ext cx="5819775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0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47625" y="574005"/>
            <a:ext cx="8966139" cy="5250235"/>
            <a:chOff x="47625" y="574005"/>
            <a:chExt cx="8966139" cy="5250235"/>
          </a:xfrm>
        </p:grpSpPr>
        <p:grpSp>
          <p:nvGrpSpPr>
            <p:cNvPr id="8" name="Grupp 7"/>
            <p:cNvGrpSpPr/>
            <p:nvPr/>
          </p:nvGrpSpPr>
          <p:grpSpPr>
            <a:xfrm>
              <a:off x="47625" y="574005"/>
              <a:ext cx="8966139" cy="5250235"/>
              <a:chOff x="47625" y="574005"/>
              <a:chExt cx="8966139" cy="5250235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25" y="583529"/>
                <a:ext cx="4333875" cy="40866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1943" y="574005"/>
                <a:ext cx="4521821" cy="40961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Ellips 8"/>
              <p:cNvSpPr/>
              <p:nvPr/>
            </p:nvSpPr>
            <p:spPr>
              <a:xfrm>
                <a:off x="923924" y="2510323"/>
                <a:ext cx="1428751" cy="23305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Rak pil 3"/>
              <p:cNvCxnSpPr>
                <a:endCxn id="9" idx="4"/>
              </p:cNvCxnSpPr>
              <p:nvPr/>
            </p:nvCxnSpPr>
            <p:spPr>
              <a:xfrm flipV="1">
                <a:off x="1638300" y="2743374"/>
                <a:ext cx="0" cy="25239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 12"/>
              <p:cNvSpPr/>
              <p:nvPr/>
            </p:nvSpPr>
            <p:spPr>
              <a:xfrm>
                <a:off x="6172199" y="4333875"/>
                <a:ext cx="714376" cy="19067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Rak pil 13"/>
              <p:cNvCxnSpPr>
                <a:endCxn id="13" idx="4"/>
              </p:cNvCxnSpPr>
              <p:nvPr/>
            </p:nvCxnSpPr>
            <p:spPr>
              <a:xfrm flipV="1">
                <a:off x="5867400" y="4524549"/>
                <a:ext cx="661987" cy="108567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ktangel 1"/>
              <p:cNvSpPr/>
              <p:nvPr/>
            </p:nvSpPr>
            <p:spPr>
              <a:xfrm>
                <a:off x="201859" y="5177909"/>
                <a:ext cx="85801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 smtClean="0"/>
                  <a:t>Ladda ner data via denna länk </a:t>
                </a:r>
                <a:r>
                  <a:rPr lang="sv-SE" dirty="0" smtClean="0">
                    <a:sym typeface="Wingdings" pitchFamily="2" charset="2"/>
                  </a:rPr>
                  <a:t> Du kommer till en </a:t>
                </a:r>
                <a:r>
                  <a:rPr lang="sv-SE" dirty="0" err="1" smtClean="0">
                    <a:sym typeface="Wingdings" pitchFamily="2" charset="2"/>
                  </a:rPr>
                  <a:t>GeoSuiteCloud</a:t>
                </a:r>
                <a:r>
                  <a:rPr lang="sv-SE" dirty="0" smtClean="0">
                    <a:sym typeface="Wingdings" pitchFamily="2" charset="2"/>
                  </a:rPr>
                  <a:t> inloggningssida där du sedan tidigare har registrerat ett konto (eller så gör du det här) </a:t>
                </a:r>
                <a:endParaRPr lang="en-US" dirty="0"/>
              </a:p>
            </p:txBody>
          </p:sp>
        </p:grpSp>
        <p:sp>
          <p:nvSpPr>
            <p:cNvPr id="12" name="textruta 11"/>
            <p:cNvSpPr txBox="1"/>
            <p:nvPr/>
          </p:nvSpPr>
          <p:spPr>
            <a:xfrm>
              <a:off x="1009649" y="1810135"/>
              <a:ext cx="1742465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900" b="1" dirty="0">
                  <a:solidFill>
                    <a:srgbClr val="3A50F0"/>
                  </a:solidFill>
                </a:rPr>
                <a:t>k</a:t>
              </a:r>
              <a:r>
                <a:rPr lang="sv-SE" sz="900" b="1" dirty="0" smtClean="0">
                  <a:solidFill>
                    <a:srgbClr val="3A50F0"/>
                  </a:solidFill>
                </a:rPr>
                <a:t>alle.karlsson@geoteknikkonsult.se</a:t>
              </a:r>
              <a:endParaRPr lang="en-US" sz="900" b="1" dirty="0">
                <a:solidFill>
                  <a:srgbClr val="3A5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03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181</Words>
  <Application>Microsoft Office PowerPoint</Application>
  <PresentationFormat>Bildspel på skärmen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118</cp:revision>
  <cp:lastPrinted>2013-06-27T09:47:24Z</cp:lastPrinted>
  <dcterms:created xsi:type="dcterms:W3CDTF">2013-06-26T10:22:31Z</dcterms:created>
  <dcterms:modified xsi:type="dcterms:W3CDTF">2014-12-29T09:54:30Z</dcterms:modified>
</cp:coreProperties>
</file>